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C9FF3ED-FAD0-451F-98C0-A9C86F2FD48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D926C28-B21D-4F51-90D9-0A45F0790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ng.com/images/search?q=images+of+soccer&amp;view=detail&amp;id=65866BFDB6839CE150446EC77D56F56AD42493A7&amp;first=91&amp;FORM=IDFRIR" TargetMode="External"/><Relationship Id="rId3" Type="http://schemas.openxmlformats.org/officeDocument/2006/relationships/hyperlink" Target="http://www.bing.com/images/search?q=images+of+soccer&amp;view=detail&amp;id=1CDF9B82648A0E9CCBC42F65D3E19261FB016630&amp;first=61&amp;FORM=IDFRIR" TargetMode="External"/><Relationship Id="rId7" Type="http://schemas.openxmlformats.org/officeDocument/2006/relationships/hyperlink" Target="http://www.bing.com/images/search?q=images+of+soccer&amp;view=detail&amp;id=864EB2D9AFD48653ABB078B79201084CE8C5BF61&amp;first=91&amp;FORM=IDFRIR" TargetMode="External"/><Relationship Id="rId12" Type="http://schemas.openxmlformats.org/officeDocument/2006/relationships/image" Target="../media/image8.jpeg"/><Relationship Id="rId2" Type="http://schemas.openxmlformats.org/officeDocument/2006/relationships/hyperlink" Target="http://www.bing.com/images/search?q=images+of+soccer&amp;view=detail&amp;id=549DB70E411BDD21B7DE4880320CAC16C350CA56&amp;first=31&amp;FORM=IDFRI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ng.com/images/search?q=images+of+soccer&amp;view=detail&amp;id=E9AED6E901766228FE05FB16A79F03FBCC71AD2D&amp;first=61&amp;FORM=IDFRIR" TargetMode="External"/><Relationship Id="rId11" Type="http://schemas.openxmlformats.org/officeDocument/2006/relationships/hyperlink" Target="http://www.bing.com/images/search?q=images+of+soccer&amp;view=detail&amp;id=68D9FD470D6909966C69B550FF54F49792D8CC35&amp;first=91&amp;FORM=IDFRIR" TargetMode="External"/><Relationship Id="rId5" Type="http://schemas.openxmlformats.org/officeDocument/2006/relationships/hyperlink" Target="http://www.bing.com/images/search?q=images+of+soccer&amp;view=detail&amp;id=404CB9B1F985A422A195092A13F3D1A2A5276585&amp;first=61&amp;FORM=IDFRIR" TargetMode="External"/><Relationship Id="rId10" Type="http://schemas.openxmlformats.org/officeDocument/2006/relationships/hyperlink" Target="http://www.bing.com/images/search?q=images+of+soccer&amp;view=detail&amp;id=456EDF767A155E7563650EB0B8B6D6B3DDD24063&amp;first=91&amp;FORM=IDFRIR" TargetMode="External"/><Relationship Id="rId4" Type="http://schemas.openxmlformats.org/officeDocument/2006/relationships/hyperlink" Target="http://www.bing.com/images/search?q=images+of+soccer&amp;view=detail&amp;id=5B673FFE8E3F9F79D884FF19173E56A32C1392D9&amp;first=61&amp;FORM=IDFRIR" TargetMode="External"/><Relationship Id="rId9" Type="http://schemas.openxmlformats.org/officeDocument/2006/relationships/hyperlink" Target="http://www.bing.com/images/search?q=images+of+soccer&amp;view=detail&amp;id=2372BE4C46B3300CED7538BABA70E7B573E7B2A7&amp;first=91&amp;FORM=IDFRI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America and Costa Rica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Reece Gilbert</a:t>
            </a:r>
            <a:endParaRPr lang="en-US" dirty="0"/>
          </a:p>
        </p:txBody>
      </p:sp>
    </p:spTree>
  </p:cSld>
  <p:clrMapOvr>
    <a:masterClrMapping/>
  </p:clrMapOvr>
  <p:transition advTm="6828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 Reece Gilbert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The End.</a:t>
            </a:r>
            <a:endParaRPr lang="en-US" sz="7200" dirty="0"/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 American schools  children start at age 5 or 6 (kindergarten).</a:t>
            </a:r>
          </a:p>
          <a:p>
            <a:r>
              <a:rPr lang="en-US" dirty="0" smtClean="0"/>
              <a:t>Kids in America end school at age 18</a:t>
            </a:r>
          </a:p>
          <a:p>
            <a:r>
              <a:rPr lang="en-US" dirty="0" smtClean="0"/>
              <a:t>The normal American school year lasts from the beginning of August to mid June.</a:t>
            </a:r>
          </a:p>
        </p:txBody>
      </p:sp>
      <p:pic>
        <p:nvPicPr>
          <p:cNvPr id="13314" name="Picture 2" descr="http://www.hollister.k12.mo.us/es/images/el%20bldg%20fro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419600"/>
            <a:ext cx="5029200" cy="2438400"/>
          </a:xfrm>
          <a:prstGeom prst="rect">
            <a:avLst/>
          </a:prstGeom>
          <a:noFill/>
        </p:spPr>
      </p:pic>
    </p:spTree>
  </p:cSld>
  <p:clrMapOvr>
    <a:masterClrMapping/>
  </p:clrMapOvr>
  <p:transition advTm="10016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Costa Rican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/>
          <a:lstStyle/>
          <a:p>
            <a:r>
              <a:rPr lang="en-US" dirty="0" smtClean="0"/>
              <a:t>All students start school at age six in Costa Rica.</a:t>
            </a:r>
          </a:p>
          <a:p>
            <a:r>
              <a:rPr lang="en-US" dirty="0" smtClean="0"/>
              <a:t>Kids in Costa Rica attend college at age 15.</a:t>
            </a:r>
          </a:p>
          <a:p>
            <a:r>
              <a:rPr lang="en-US" dirty="0" smtClean="0"/>
              <a:t>All schools in Costa Rica have uniforms for their students.</a:t>
            </a:r>
          </a:p>
          <a:p>
            <a:endParaRPr lang="en-US" dirty="0"/>
          </a:p>
        </p:txBody>
      </p:sp>
      <p:pic>
        <p:nvPicPr>
          <p:cNvPr id="15362" name="Picture 2" descr="http://thebeandrivethru.com/images/imagemanager/Main_Costa-Rica_School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581400"/>
            <a:ext cx="3657600" cy="3040911"/>
          </a:xfrm>
          <a:prstGeom prst="rect">
            <a:avLst/>
          </a:prstGeom>
          <a:noFill/>
        </p:spPr>
      </p:pic>
    </p:spTree>
  </p:cSld>
  <p:clrMapOvr>
    <a:masterClrMapping/>
  </p:clrMapOvr>
  <p:transition advTm="975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and Costa Rican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Takes education seriously.</a:t>
            </a:r>
          </a:p>
          <a:p>
            <a:r>
              <a:rPr lang="en-US" dirty="0" smtClean="0"/>
              <a:t>Kids attend school around the same time.</a:t>
            </a:r>
          </a:p>
          <a:p>
            <a:r>
              <a:rPr lang="en-US" dirty="0" smtClean="0"/>
              <a:t>Some schools in America make their kids wear uniforms like Costa Rica.</a:t>
            </a:r>
            <a:endParaRPr lang="en-US" dirty="0"/>
          </a:p>
        </p:txBody>
      </p:sp>
    </p:spTree>
  </p:cSld>
  <p:clrMapOvr>
    <a:masterClrMapping/>
  </p:clrMapOvr>
  <p:transition advTm="10156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Foods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/>
          <a:lstStyle/>
          <a:p>
            <a:r>
              <a:rPr lang="en-US" dirty="0" smtClean="0"/>
              <a:t>Pizza, hamburgers, and hot dogs are all American foods.</a:t>
            </a:r>
          </a:p>
          <a:p>
            <a:r>
              <a:rPr lang="en-US" dirty="0" smtClean="0"/>
              <a:t>A popular dish in America is steak because it is very delicious.</a:t>
            </a:r>
          </a:p>
          <a:p>
            <a:r>
              <a:rPr lang="en-US" dirty="0" smtClean="0"/>
              <a:t>Americans also like eating fruit and vegetables to get the nutrition we need.</a:t>
            </a:r>
          </a:p>
          <a:p>
            <a:endParaRPr lang="en-US" dirty="0"/>
          </a:p>
        </p:txBody>
      </p:sp>
      <p:pic>
        <p:nvPicPr>
          <p:cNvPr id="1026" name="Picture 2" descr="http://i289.photobucket.com/albums/ll239/summertimebby13/piz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1" y="4495800"/>
            <a:ext cx="3962400" cy="2362200"/>
          </a:xfrm>
          <a:prstGeom prst="rect">
            <a:avLst/>
          </a:prstGeom>
          <a:noFill/>
        </p:spPr>
      </p:pic>
    </p:spTree>
  </p:cSld>
  <p:clrMapOvr>
    <a:masterClrMapping/>
  </p:clrMapOvr>
  <p:transition advTm="10156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Costa Rican Foods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Rice and Beans are staples of Costa Ricans diet.</a:t>
            </a:r>
          </a:p>
          <a:p>
            <a:r>
              <a:rPr lang="en-US" dirty="0" err="1" smtClean="0"/>
              <a:t>Casadao</a:t>
            </a:r>
            <a:r>
              <a:rPr lang="en-US" dirty="0" smtClean="0"/>
              <a:t> is a favorite dish in Costa Rica.</a:t>
            </a:r>
          </a:p>
          <a:p>
            <a:r>
              <a:rPr lang="en-US" dirty="0" smtClean="0"/>
              <a:t>It is made of beans, rice, meat, cabbage, and </a:t>
            </a:r>
            <a:r>
              <a:rPr lang="en-US" dirty="0" err="1" smtClean="0"/>
              <a:t>plaintains</a:t>
            </a:r>
            <a:r>
              <a:rPr lang="en-US" dirty="0" smtClean="0"/>
              <a:t> which are like bananas.</a:t>
            </a:r>
            <a:endParaRPr lang="en-US" dirty="0"/>
          </a:p>
        </p:txBody>
      </p:sp>
      <p:pic>
        <p:nvPicPr>
          <p:cNvPr id="19458" name="Picture 2" descr="http://farm4.static.flickr.com/3645/3442440009_ae25c0f68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4648200"/>
            <a:ext cx="3293679" cy="22097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and Costa Rican Foods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both eat types of meat.</a:t>
            </a:r>
          </a:p>
          <a:p>
            <a:r>
              <a:rPr lang="en-US" dirty="0" smtClean="0"/>
              <a:t>Americans and Costa Ricans eat fish too!</a:t>
            </a:r>
          </a:p>
          <a:p>
            <a:r>
              <a:rPr lang="en-US" dirty="0" smtClean="0"/>
              <a:t>Also we both have favorite dishes. </a:t>
            </a:r>
            <a:endParaRPr lang="en-US" dirty="0"/>
          </a:p>
        </p:txBody>
      </p:sp>
      <p:pic>
        <p:nvPicPr>
          <p:cNvPr id="20482" name="Picture 2" descr="http://www.fullissue.com/wp-content/uploads/2011/01/Cook-F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581400"/>
            <a:ext cx="4876800" cy="32766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Americans way of 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Americans play video games on XBOX 360 and PS3.</a:t>
            </a:r>
          </a:p>
          <a:p>
            <a:r>
              <a:rPr lang="en-US" dirty="0" smtClean="0"/>
              <a:t>Also we play board games like Monopoly.</a:t>
            </a:r>
          </a:p>
          <a:p>
            <a:r>
              <a:rPr lang="en-US" dirty="0" smtClean="0"/>
              <a:t>A popular way of play is also sports.</a:t>
            </a:r>
            <a:endParaRPr lang="en-US" dirty="0"/>
          </a:p>
        </p:txBody>
      </p:sp>
      <p:pic>
        <p:nvPicPr>
          <p:cNvPr id="21506" name="Picture 2" descr="http://360elitemodding.webs.com/photos/Xbox-360-Consoles/SDC10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4495800"/>
            <a:ext cx="3962400" cy="23622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Costa Rica’s way of 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Futbol</a:t>
            </a:r>
            <a:r>
              <a:rPr lang="en-US" dirty="0" smtClean="0"/>
              <a:t> or soccer as Americans call it  is a popular sport in Costa Rica.</a:t>
            </a:r>
          </a:p>
          <a:p>
            <a:r>
              <a:rPr lang="en-US" dirty="0" smtClean="0"/>
              <a:t>Also they play other sports like basketball.</a:t>
            </a:r>
          </a:p>
          <a:p>
            <a:r>
              <a:rPr lang="en-US" dirty="0" smtClean="0"/>
              <a:t>Costa Ricans can enjoy life without video game</a:t>
            </a:r>
          </a:p>
        </p:txBody>
      </p:sp>
      <p:sp>
        <p:nvSpPr>
          <p:cNvPr id="22534" name="AutoShape 6" descr="http://ts3.mm.bing.net/images/thumbnail.aspx?q=4699936010011450&amp;id=a87360be62b6e2d44199b12a903e76b7&amp;url=http%3a%2f%2fwww.womenofsoccer.com%2fimages%2fWOSdiane2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7" name="AutoShape 9" descr="http://ts4.mm.bing.net/images/thumbnail.aspx?q=5035325699916251&amp;id=6d6a2e2c7b38e05ef1850f18625adc35&amp;url=http%3a%2f%2fwww.deviantart.com%2fdownload%2f188692305%2fmexico_soccer_mickey_by_jpsgrfx-d34cbwx.jpg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54" name="AutoShape 26" descr="http://ts2.mm.bing.net/images/thumbnail.aspx?q=4740647998194489&amp;id=1434d3ef62c760a3195c15ae6170567e&amp;url=http%3a%2f%2fsccoec.edublogs.org%2ffiles%2f2010%2f03%2fsoccer-balls.jpg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57" name="AutoShape 29" descr="http://ts1.mm.bing.net/images/thumbnail.aspx?q=4888270334984608&amp;id=cc46a4b1b554d8dcfa451055276be0d8&amp;url=http%3a%2f%2fwww.crazythemes.com%2fimages%2fFIFA_Soccer_Stadium_2010.jpg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61" name="AutoShape 33" descr="http://ts3.mm.bing.net/images/thumbnail.aspx?q=4910518257516614&amp;id=47e58c86b86c9ddf81833b47ae55b1bb&amp;url=http%3a%2f%2fblogs.trb.com%2fcommunity%2fnews%2fweston%2fforum%2fsoccer.gif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70" name="AutoShape 42" descr="http://ts3.mm.bing.net/images/thumbnail.aspx?q=5053463371972862&amp;id=470ec623b19cf0690204e144913267b9&amp;url=http%3a%2f%2fwallpaper4me.com%2fimages%2fwallpapers%2fdanbosoccer-467254.jpeg">
            <a:hlinkClick r:id="rId7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79" name="AutoShape 51" descr="http://ts4.mm.bing.net/images/thumbnail.aspx?q=4800459718918275&amp;id=9326fbf83614e8039f7cdbe459e7336b&amp;url=http%3a%2f%2fwww.hdwallpapers.in%2fwallpapers%2f2010_hd_soccer_fifa-1440x900.jpg">
            <a:hlinkClick r:id="rId8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87" name="AutoShape 59" descr="http://ts1.mm.bing.net/images/thumbnail.aspx?q=4607005825827608&amp;id=2933a49169025276eb6fd538237ce3af&amp;url=http%3a%2f%2fwww.dragonflyeffect.com%2fblog%2fwp-content%2fuploads%2f2011%2f03%2fgoal.jpg">
            <a:hlinkClick r:id="rId9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88" name="AutoShape 60" descr="http://ts2.mm.bing.net/images/thumbnail.aspx?q=4674522694025317&amp;id=1caee565183cd5ad2786f74c87ca84be&amp;url=http%3a%2f%2fahwonggaming.files.wordpress.com%2f2009%2f02%2fpro-evolution-soccer-2009-20080820035927200.jpg">
            <a:hlinkClick r:id="rId10"/>
          </p:cNvPr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96" name="Rectangle 68"/>
          <p:cNvSpPr>
            <a:spLocks noChangeArrowheads="1"/>
          </p:cNvSpPr>
          <p:nvPr/>
        </p:nvSpPr>
        <p:spPr bwMode="auto">
          <a:xfrm>
            <a:off x="0" y="0"/>
            <a:ext cx="1446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97" name="Rectangle 69"/>
          <p:cNvSpPr>
            <a:spLocks noChangeArrowheads="1"/>
          </p:cNvSpPr>
          <p:nvPr/>
        </p:nvSpPr>
        <p:spPr bwMode="auto">
          <a:xfrm>
            <a:off x="1111139" y="-138499"/>
            <a:ext cx="1891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60306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11"/>
              </a:rPr>
              <a:t>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2598" name="Picture 70" descr="http://ts1.mm.bing.net/images/thumbnail.aspx?q=4920882024023400&amp;id=1cf47eb15c6577b0aeca2ce857eacad5&amp;url=http%3a%2f%2fimages.paraorkut.com%2fimg%2fwallpapers%2f1024x768%2fs%2fsoccer_players-2448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95600" y="4343400"/>
            <a:ext cx="2857501" cy="21431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126</TotalTime>
  <Words>293</Words>
  <Application>Microsoft Office PowerPoint</Application>
  <PresentationFormat>On-screen Show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America and Costa Rica</vt:lpstr>
      <vt:lpstr>American Schools</vt:lpstr>
      <vt:lpstr> Costa Rican schools</vt:lpstr>
      <vt:lpstr>American and Costa Rican schools</vt:lpstr>
      <vt:lpstr>American Foods</vt:lpstr>
      <vt:lpstr>Costa Rican Foods</vt:lpstr>
      <vt:lpstr>American and Costa Rican Foods</vt:lpstr>
      <vt:lpstr>Americans way of play</vt:lpstr>
      <vt:lpstr>Costa Rica’s way of play</vt:lpstr>
      <vt:lpstr>By Reece Gilbert</vt:lpstr>
    </vt:vector>
  </TitlesOfParts>
  <Company>Springdale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America and Costa Rica</dc:title>
  <dc:creator>rg038811</dc:creator>
  <cp:lastModifiedBy>Springdale Public Schools</cp:lastModifiedBy>
  <cp:revision>14</cp:revision>
  <dcterms:created xsi:type="dcterms:W3CDTF">2012-05-01T16:13:02Z</dcterms:created>
  <dcterms:modified xsi:type="dcterms:W3CDTF">2012-05-10T15:47:49Z</dcterms:modified>
</cp:coreProperties>
</file>